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5" autoAdjust="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D6CEC1-64E3-4AC2-B46D-7A30079DC643}" type="datetimeFigureOut">
              <a:rPr lang="es-ES_tradnl" smtClean="0"/>
              <a:pPr/>
              <a:t>04/02/2010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1B226B5-3A00-40DF-9A2A-677116FCB37D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Pendrive" TargetMode="External"/><Relationship Id="rId3" Type="http://schemas.openxmlformats.org/officeDocument/2006/relationships/hyperlink" Target="http://es.wikipedia.org/wiki/Impresora" TargetMode="External"/><Relationship Id="rId7" Type="http://schemas.openxmlformats.org/officeDocument/2006/relationships/hyperlink" Target="http://es.wikipedia.org/wiki/Memoria" TargetMode="External"/><Relationship Id="rId2" Type="http://schemas.openxmlformats.org/officeDocument/2006/relationships/hyperlink" Target="http://es.wikipedia.org/wiki/Monitor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s.wikipedia.org/wiki/C%C3%A1mara_digital" TargetMode="External"/><Relationship Id="rId5" Type="http://schemas.openxmlformats.org/officeDocument/2006/relationships/hyperlink" Target="http://es.wikipedia.org/wiki/Disco_duro" TargetMode="External"/><Relationship Id="rId4" Type="http://schemas.openxmlformats.org/officeDocument/2006/relationships/hyperlink" Target="http://es.wikipedia.org/wiki/Esc%C3%A1ne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/>
          <a:lstStyle/>
          <a:p>
            <a:r>
              <a:rPr lang="es-ES" dirty="0" smtClean="0">
                <a:solidFill>
                  <a:srgbClr val="FF0066"/>
                </a:solidFill>
                <a:latin typeface="Berlin Sans FB" pitchFamily="34" charset="0"/>
              </a:rPr>
              <a:t>¿Qué es un puerto?</a:t>
            </a:r>
            <a:endParaRPr lang="es-ES_tradnl" dirty="0">
              <a:solidFill>
                <a:srgbClr val="FF0066"/>
              </a:solidFill>
              <a:latin typeface="Berlin Sans FB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85786" y="2000240"/>
            <a:ext cx="778674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Un puerto es  la conexión entre dispositivos, que permite conectar físicamente distintos tipos de dispositivos como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2" action="ppaction://hlinkfile" tooltip="Monitor"/>
              </a:rPr>
              <a:t>monitores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,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3" action="ppaction://hlinkfile" tooltip="Impresora"/>
              </a:rPr>
              <a:t>impresoras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,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4" action="ppaction://hlinkfile" tooltip="Escáner"/>
              </a:rPr>
              <a:t>escáneres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,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5" action="ppaction://hlinkfile" tooltip="Disco duro"/>
              </a:rPr>
              <a:t>discos duros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externos,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6" action="ppaction://hlinkfile" tooltip="Cámara digital"/>
              </a:rPr>
              <a:t>cámaras digitales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, 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7" action="ppaction://hlinkfile" tooltip="Memoria"/>
              </a:rPr>
              <a:t>memorias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</a:t>
            </a:r>
            <a:r>
              <a:rPr lang="es-ES" sz="2800" dirty="0" err="1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  <a:hlinkClick r:id="rId8" action="ppaction://hlinkfile" tooltip="Pendrive"/>
              </a:rPr>
              <a:t>pendrive</a:t>
            </a:r>
            <a:r>
              <a:rPr lang="es-ES" sz="28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, etc... Estas conexiones tienen denominaciones particulares como, por ejemplo, los puertos "serie" y "paralelo" de un ordenador.</a:t>
            </a:r>
            <a:endParaRPr lang="es-ES" sz="2800" dirty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66"/>
                </a:solidFill>
                <a:latin typeface="Berlin Sans FB" pitchFamily="34" charset="0"/>
              </a:rPr>
              <a:t>Puerto serie</a:t>
            </a:r>
            <a:endParaRPr lang="es-ES" dirty="0">
              <a:solidFill>
                <a:srgbClr val="FF0066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3"/>
            <a:ext cx="8229600" cy="3286148"/>
          </a:xfrm>
        </p:spPr>
        <p:txBody>
          <a:bodyPr>
            <a:normAutofit/>
          </a:bodyPr>
          <a:lstStyle/>
          <a:p>
            <a:pPr algn="just"/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Elemento hardware que permite el flujo de información en una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sola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línea de comunicación.</a:t>
            </a:r>
          </a:p>
          <a:p>
            <a:pPr algn="just">
              <a:buNone/>
            </a:pP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    El puerto serie es un medio sencillo de conectar entre sí dos aparatos electrónicos mediante un cable. En los ordenadores convencionales, podemos encontraras habitualmente dos de estos puertos. A través de este puerto, podemos conectar distintos dispositivos, un módem o un ratón.</a:t>
            </a:r>
          </a:p>
          <a:p>
            <a:endParaRPr lang="es-ES" dirty="0"/>
          </a:p>
        </p:txBody>
      </p:sp>
      <p:pic>
        <p:nvPicPr>
          <p:cNvPr id="1026" name="Picture 2" descr="http://www.pccomponentes.com/fotos/cables_serie_paralelo/bracket_puerto_de_serie_rs_2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929066"/>
            <a:ext cx="2508236" cy="2508236"/>
          </a:xfrm>
          <a:prstGeom prst="rect">
            <a:avLst/>
          </a:prstGeom>
          <a:noFill/>
        </p:spPr>
      </p:pic>
      <p:cxnSp>
        <p:nvCxnSpPr>
          <p:cNvPr id="6" name="5 Conector recto de flecha"/>
          <p:cNvCxnSpPr/>
          <p:nvPr/>
        </p:nvCxnSpPr>
        <p:spPr>
          <a:xfrm>
            <a:off x="3714744" y="5072074"/>
            <a:ext cx="17145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http://3.bp.blogspot.com/_Lhp04hO-ZEc/St2W8iMd3II/AAAAAAAAAEk/OQbTn5gR8Hs/s320/D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000504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66"/>
                </a:solidFill>
                <a:latin typeface="Berlin Sans FB" pitchFamily="34" charset="0"/>
              </a:rPr>
              <a:t>Puerto paralelo</a:t>
            </a:r>
            <a:endParaRPr lang="es-ES" dirty="0">
              <a:solidFill>
                <a:srgbClr val="FF0066"/>
              </a:solidFill>
              <a:latin typeface="Berlin Sans FB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2900370"/>
          </a:xfrm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Es el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que sirve para conectar un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periférico al ordenador. Su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nombre es porque varios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bits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viajan de forma paralela por ellos (a diferencia del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puerto serie).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/>
            </a:r>
            <a:b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</a:b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El cable paralelo es el encargado de transmitir la información entre el puerto paralelo y el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periférico  </a:t>
            </a:r>
          </a:p>
          <a:p>
            <a:pPr>
              <a:buNone/>
            </a:pP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  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Los puertos paralelos son </a:t>
            </a:r>
            <a:r>
              <a:rPr lang="es-ES" sz="2400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una invención más reciente y son mucho más rápidos que los puertos serie.</a:t>
            </a:r>
            <a:endParaRPr lang="es-ES" sz="2400" dirty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</p:txBody>
      </p:sp>
      <p:pic>
        <p:nvPicPr>
          <p:cNvPr id="17410" name="Picture 2" descr="http://www.ordenadores-y-portatiles.com/images/db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071942"/>
            <a:ext cx="4391549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66"/>
                </a:solidFill>
                <a:latin typeface="Berlin Sans FB" pitchFamily="34" charset="0"/>
              </a:rPr>
              <a:t>Más Tipos de puertos..</a:t>
            </a:r>
            <a:endParaRPr lang="es-ES_tradnl" dirty="0">
              <a:solidFill>
                <a:srgbClr val="FF0066"/>
              </a:solidFill>
              <a:latin typeface="Berlin Sans FB" pitchFamily="34" charset="0"/>
            </a:endParaRPr>
          </a:p>
        </p:txBody>
      </p:sp>
      <p:pic>
        <p:nvPicPr>
          <p:cNvPr id="4" name="Picture 3" descr="X:\INFORMÁTICA 4º\INFORMÁTICA 4º A- C'\ALUMNOS\Sαrααα\Trabajo de los puertos\Dibuj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4880869" cy="38774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5 CuadroTexto"/>
          <p:cNvSpPr txBox="1"/>
          <p:nvPr/>
        </p:nvSpPr>
        <p:spPr>
          <a:xfrm>
            <a:off x="5715008" y="2143116"/>
            <a:ext cx="31432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 PS2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 Paralelo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 Serie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 USB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Puertos Para Sonido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 VGA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>
                <a:latin typeface="Footlight MT Light" pitchFamily="18" charset="0"/>
              </a:rPr>
              <a:t>Puerto de red</a:t>
            </a:r>
          </a:p>
          <a:p>
            <a:endParaRPr lang="es-ES_trad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5840435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taneo BT" pitchFamily="66" charset="0"/>
              </a:rPr>
              <a:t>PS2: </a:t>
            </a:r>
            <a:endParaRPr lang="es-ES" dirty="0" smtClean="0">
              <a:solidFill>
                <a:schemeClr val="accent6">
                  <a:lumMod val="75000"/>
                </a:schemeClr>
              </a:solidFill>
              <a:latin typeface="Cataneo BT" pitchFamily="66" charset="0"/>
            </a:endParaRPr>
          </a:p>
          <a:p>
            <a:pPr>
              <a:buNone/>
            </a:pP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Esta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empleada para conectar teclados y ratones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.</a:t>
            </a:r>
            <a:endParaRPr lang="es-ES" dirty="0" smtClean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  <a:p>
            <a:endParaRPr lang="es-ES" dirty="0" smtClean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  <a:p>
            <a:endParaRPr lang="es-ES" dirty="0" smtClean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taneo BT" pitchFamily="66" charset="0"/>
              </a:rPr>
              <a:t>Puerto USB :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taneo BT" pitchFamily="66" charset="0"/>
              </a:rPr>
              <a:t> </a:t>
            </a:r>
          </a:p>
          <a:p>
            <a:pPr>
              <a:buNone/>
            </a:pP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  Es una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entrada o acceso para que el usuario pueda compartir información almacenada en diferentes dispositivos como una cámara de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fotos, y su gran ventaja es la velocidad que tiene.</a:t>
            </a:r>
            <a:endParaRPr lang="es-ES" dirty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</p:txBody>
      </p:sp>
      <p:pic>
        <p:nvPicPr>
          <p:cNvPr id="1026" name="Picture 2" descr="http://www.infotinta.com/images/tongpk0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428736"/>
            <a:ext cx="2619393" cy="1785950"/>
          </a:xfrm>
          <a:prstGeom prst="rect">
            <a:avLst/>
          </a:prstGeom>
          <a:noFill/>
        </p:spPr>
      </p:pic>
      <p:cxnSp>
        <p:nvCxnSpPr>
          <p:cNvPr id="6" name="5 Conector recto de flecha"/>
          <p:cNvCxnSpPr/>
          <p:nvPr/>
        </p:nvCxnSpPr>
        <p:spPr>
          <a:xfrm>
            <a:off x="2500298" y="1285860"/>
            <a:ext cx="1428760" cy="13573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8" name="Picture 4" descr="usbcablewu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5197066"/>
            <a:ext cx="2500331" cy="1660934"/>
          </a:xfrm>
          <a:prstGeom prst="rect">
            <a:avLst/>
          </a:prstGeom>
          <a:noFill/>
        </p:spPr>
      </p:pic>
      <p:cxnSp>
        <p:nvCxnSpPr>
          <p:cNvPr id="9" name="8 Conector curvado"/>
          <p:cNvCxnSpPr/>
          <p:nvPr/>
        </p:nvCxnSpPr>
        <p:spPr>
          <a:xfrm>
            <a:off x="1714480" y="5000636"/>
            <a:ext cx="2286016" cy="142876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5840435"/>
          </a:xfrm>
        </p:spPr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taneo BT" pitchFamily="66" charset="0"/>
              </a:rPr>
              <a:t>Puerto de Audio y sonido:</a:t>
            </a:r>
          </a:p>
          <a:p>
            <a:pPr>
              <a:buNone/>
            </a:pP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   tiene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la función de capturar audio procedente del exterior, grabar señales de audio que provienen del exterior y capturar la señal del 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micrófono</a:t>
            </a:r>
          </a:p>
          <a:p>
            <a:pPr>
              <a:buNone/>
            </a:pPr>
            <a:endParaRPr lang="es-ES" dirty="0" smtClean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  <a:p>
            <a:pPr>
              <a:buNone/>
            </a:pPr>
            <a:endParaRPr lang="es-ES" dirty="0" smtClean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  <a:p>
            <a:pPr>
              <a:buNone/>
            </a:pPr>
            <a:endParaRPr lang="es-ES" dirty="0" smtClean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taneo BT" pitchFamily="66" charset="0"/>
              </a:rPr>
              <a:t>Puerto VGA:</a:t>
            </a:r>
          </a:p>
          <a:p>
            <a:pPr>
              <a:buNone/>
            </a:pP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Se utiliza para conectar el monitor</a:t>
            </a:r>
            <a:endParaRPr lang="es-ES" dirty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</p:txBody>
      </p:sp>
      <p:pic>
        <p:nvPicPr>
          <p:cNvPr id="18434" name="Picture 2" descr="http://www.encore-usa.com/images/ENM232-4C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500306"/>
            <a:ext cx="2081930" cy="2143140"/>
          </a:xfrm>
          <a:prstGeom prst="rect">
            <a:avLst/>
          </a:prstGeom>
          <a:noFill/>
        </p:spPr>
      </p:pic>
      <p:cxnSp>
        <p:nvCxnSpPr>
          <p:cNvPr id="6" name="5 Conector curvado"/>
          <p:cNvCxnSpPr/>
          <p:nvPr/>
        </p:nvCxnSpPr>
        <p:spPr>
          <a:xfrm>
            <a:off x="1500166" y="3000372"/>
            <a:ext cx="1071570" cy="9286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8436" name="Picture 4" descr="http://nuestrowiki.wikispaces.com/file/view/vga2.gif/30235167/vga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571744"/>
            <a:ext cx="2663324" cy="2928958"/>
          </a:xfrm>
          <a:prstGeom prst="rect">
            <a:avLst/>
          </a:prstGeom>
          <a:noFill/>
        </p:spPr>
      </p:pic>
      <p:cxnSp>
        <p:nvCxnSpPr>
          <p:cNvPr id="13" name="12 Conector curvado"/>
          <p:cNvCxnSpPr/>
          <p:nvPr/>
        </p:nvCxnSpPr>
        <p:spPr>
          <a:xfrm>
            <a:off x="4286248" y="5500702"/>
            <a:ext cx="1928826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4525963"/>
          </a:xfrm>
        </p:spPr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  <a:latin typeface="Cataneo BT" pitchFamily="66" charset="0"/>
              </a:rPr>
              <a:t>Puerto de red:</a:t>
            </a:r>
          </a:p>
          <a:p>
            <a:pPr>
              <a:buNone/>
            </a:pP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   Se conecta desde el PC a un </a:t>
            </a:r>
            <a:r>
              <a:rPr lang="es-ES" dirty="0" err="1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router</a:t>
            </a:r>
            <a:r>
              <a:rPr lang="es-ES" dirty="0" smtClean="0">
                <a:solidFill>
                  <a:schemeClr val="accent4">
                    <a:lumMod val="50000"/>
                  </a:schemeClr>
                </a:solidFill>
                <a:latin typeface="Footlight MT Light" pitchFamily="18" charset="0"/>
              </a:rPr>
              <a:t> para tener conexión a internet.</a:t>
            </a:r>
            <a:endParaRPr lang="es-ES" dirty="0">
              <a:solidFill>
                <a:schemeClr val="accent4">
                  <a:lumMod val="50000"/>
                </a:schemeClr>
              </a:solidFill>
              <a:latin typeface="Footlight MT Light" pitchFamily="18" charset="0"/>
            </a:endParaRPr>
          </a:p>
        </p:txBody>
      </p:sp>
      <p:pic>
        <p:nvPicPr>
          <p:cNvPr id="19458" name="Picture 2" descr="http://www.sterenshop.com/catalogo/images_productos/grande/com-4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571744"/>
            <a:ext cx="4048125" cy="2581275"/>
          </a:xfrm>
          <a:prstGeom prst="rect">
            <a:avLst/>
          </a:prstGeom>
          <a:noFill/>
        </p:spPr>
      </p:pic>
      <p:cxnSp>
        <p:nvCxnSpPr>
          <p:cNvPr id="8" name="7 Conector recto de flecha"/>
          <p:cNvCxnSpPr/>
          <p:nvPr/>
        </p:nvCxnSpPr>
        <p:spPr>
          <a:xfrm rot="10800000" flipV="1">
            <a:off x="4500562" y="1785926"/>
            <a:ext cx="1500198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11500" dirty="0" smtClean="0">
                <a:solidFill>
                  <a:srgbClr val="FF0066"/>
                </a:solidFill>
                <a:latin typeface="Kristen ITC" pitchFamily="66" charset="0"/>
              </a:rPr>
              <a:t>      F</a:t>
            </a:r>
            <a:r>
              <a:rPr lang="es-ES" sz="11500" dirty="0" smtClean="0">
                <a:solidFill>
                  <a:schemeClr val="accent6">
                    <a:lumMod val="75000"/>
                  </a:schemeClr>
                </a:solidFill>
                <a:latin typeface="Kristen ITC" pitchFamily="66" charset="0"/>
              </a:rPr>
              <a:t>I</a:t>
            </a:r>
            <a:r>
              <a:rPr lang="es-ES" sz="11500" dirty="0" smtClean="0">
                <a:solidFill>
                  <a:srgbClr val="FF0066"/>
                </a:solidFill>
                <a:latin typeface="Kristen ITC" pitchFamily="66" charset="0"/>
              </a:rPr>
              <a:t>N</a:t>
            </a:r>
          </a:p>
          <a:p>
            <a:pPr>
              <a:buNone/>
            </a:pPr>
            <a:r>
              <a:rPr lang="es-ES" sz="11500" dirty="0" smtClean="0">
                <a:solidFill>
                  <a:schemeClr val="accent6">
                    <a:lumMod val="75000"/>
                  </a:schemeClr>
                </a:solidFill>
                <a:latin typeface="Kristen ITC" pitchFamily="66" charset="0"/>
              </a:rPr>
              <a:t>S</a:t>
            </a:r>
            <a:r>
              <a:rPr lang="es-ES" sz="11500" dirty="0" smtClean="0">
                <a:solidFill>
                  <a:srgbClr val="FF0066"/>
                </a:solidFill>
                <a:latin typeface="Kristen ITC" pitchFamily="66" charset="0"/>
              </a:rPr>
              <a:t>ara </a:t>
            </a:r>
            <a:r>
              <a:rPr lang="es-ES" sz="11500" dirty="0" smtClean="0">
                <a:solidFill>
                  <a:schemeClr val="accent6">
                    <a:lumMod val="75000"/>
                  </a:schemeClr>
                </a:solidFill>
                <a:latin typeface="Kristen ITC" pitchFamily="66" charset="0"/>
              </a:rPr>
              <a:t>H</a:t>
            </a:r>
            <a:r>
              <a:rPr lang="es-ES" sz="11500" dirty="0" smtClean="0">
                <a:solidFill>
                  <a:srgbClr val="FF0066"/>
                </a:solidFill>
                <a:latin typeface="Kristen ITC" pitchFamily="66" charset="0"/>
              </a:rPr>
              <a:t>errera.</a:t>
            </a:r>
            <a:r>
              <a:rPr lang="es-ES" sz="11500" dirty="0" smtClean="0">
                <a:solidFill>
                  <a:schemeClr val="accent6">
                    <a:lumMod val="75000"/>
                  </a:schemeClr>
                </a:solidFill>
                <a:latin typeface="Kristen ITC" pitchFamily="66" charset="0"/>
              </a:rPr>
              <a:t>.</a:t>
            </a:r>
            <a:endParaRPr lang="es-ES" sz="11500" dirty="0" smtClean="0">
              <a:solidFill>
                <a:schemeClr val="accent6">
                  <a:lumMod val="75000"/>
                </a:schemeClr>
              </a:solidFill>
              <a:latin typeface="Kristen ITC" pitchFamily="66" charset="0"/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157</TotalTime>
  <Words>294</Words>
  <Application>Microsoft Office PowerPoint</Application>
  <PresentationFormat>Presentación en pantalla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Brío</vt:lpstr>
      <vt:lpstr>¿Qué es un puerto?</vt:lpstr>
      <vt:lpstr>Puerto serie</vt:lpstr>
      <vt:lpstr>Puerto paralelo</vt:lpstr>
      <vt:lpstr>Más Tipos de puertos..</vt:lpstr>
      <vt:lpstr>Diapositiva 5</vt:lpstr>
      <vt:lpstr>Diapositiva 6</vt:lpstr>
      <vt:lpstr>Diapositiva 7</vt:lpstr>
      <vt:lpstr>Diapositiva 8</vt:lpstr>
    </vt:vector>
  </TitlesOfParts>
  <Company>Gobierno de Canarias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Tipos de puertos..</dc:title>
  <dc:creator>Proyecto Medusa</dc:creator>
  <cp:lastModifiedBy>Usuario</cp:lastModifiedBy>
  <cp:revision>20</cp:revision>
  <dcterms:created xsi:type="dcterms:W3CDTF">2010-01-20T10:42:12Z</dcterms:created>
  <dcterms:modified xsi:type="dcterms:W3CDTF">2010-02-05T00:20:12Z</dcterms:modified>
</cp:coreProperties>
</file>